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79c28b0d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79c28b0d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Sprint 1 - Creating the board and characters (Properties, spaces, moveable characters)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Sprint 2 - Creating different capabilities for players in the game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Sprint 3 - Networking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Sprint 4 - Alternating turns between players in networking and graphics</a:t>
            </a:r>
            <a:endParaRPr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c145de4c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c145de4c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Texting back and forth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Good comments on codee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c145de4c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c145de4c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</a:t>
            </a:r>
            <a:r>
              <a:rPr lang="en" sz="1200"/>
              <a:t>lanning out our sprints (</a:t>
            </a:r>
            <a:r>
              <a:rPr lang="en" sz="1200">
                <a:solidFill>
                  <a:schemeClr val="dk1"/>
                </a:solidFill>
              </a:rPr>
              <a:t>time estimations)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Understanding each other’s code (made easier by good comments)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Inability to test everything (There are almost infinitely many possibilities for what can happen in a game)</a:t>
            </a:r>
            <a:endParaRPr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79c28b0d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79c28b0d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/>
              <a:t>We learned about the difficulties of networking and organizing and planning work out in advance (Scrum)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 sz="1200"/>
              <a:t>Give examples</a:t>
            </a:r>
            <a:endParaRPr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6c145de4c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6c145de4c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Version 2.0 would include better animations, ability to monopolize and mortgage, and a single player option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c145de4c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c145de4c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79c28b0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79c28b0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c145de4c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c145de4c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79c28b0d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79c28b0d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c145de4c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c145de4c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c145de4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c145de4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79c28b0d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79c28b0d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79c28b0d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79c28b0d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c145de4c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c145de4c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Networking!!!!!!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8AEBC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liber.post-gazette.com/.media/2/2018/08/20/3a3f6fa4-df73-4af3-91be-f5f013a8110f.jpg" TargetMode="External"/><Relationship Id="rId4" Type="http://schemas.openxmlformats.org/officeDocument/2006/relationships/hyperlink" Target="https://www.visual-paradigm.com/servlet/editor-content/scrum/why-fixed-length-of-sprints-in-scrum/sites/7/2018/11/sprints-in-scrum.png" TargetMode="External"/><Relationship Id="rId10" Type="http://schemas.openxmlformats.org/officeDocument/2006/relationships/hyperlink" Target="https://www.qualtrics.com/m/assets/blog/wp-content/uploads/2018/08/shutterstock_1068141515.jpg" TargetMode="External"/><Relationship Id="rId9" Type="http://schemas.openxmlformats.org/officeDocument/2006/relationships/hyperlink" Target="https://cs.stanford.edu/sites/default/files/carousel_images/chalkboard_web.jpg" TargetMode="External"/><Relationship Id="rId5" Type="http://schemas.openxmlformats.org/officeDocument/2006/relationships/hyperlink" Target="http://news.mit.edu/sites/mit.edu.newsoffice/files/images/2013/20130718134421-0_0.jpg" TargetMode="External"/><Relationship Id="rId6" Type="http://schemas.openxmlformats.org/officeDocument/2006/relationships/hyperlink" Target="https://media.boingboing.net/wp-content/uploads/2018/12/Monopoly-e1545959207308.jpg" TargetMode="External"/><Relationship Id="rId7" Type="http://schemas.openxmlformats.org/officeDocument/2006/relationships/hyperlink" Target="https://vignette.wikia.nocookie.net/monopoly/images/d/d9/Monopoly4.jpg/revision/latest?cb=20110525224529" TargetMode="External"/><Relationship Id="rId8" Type="http://schemas.openxmlformats.org/officeDocument/2006/relationships/hyperlink" Target="https://www.csee.umbc.edu/wp-content/uploads/2012/10/Computer-Science-Help-Center.jp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705950" y="1379200"/>
            <a:ext cx="5732100" cy="950400"/>
          </a:xfrm>
          <a:prstGeom prst="rect">
            <a:avLst/>
          </a:prstGeom>
          <a:solidFill>
            <a:srgbClr val="FF0000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MONOPOLY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Ashlyn Ramos, Justin Schaumberger, Andrew Lee, Kerri Palphreyman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2303250" y="388975"/>
            <a:ext cx="4537500" cy="572700"/>
          </a:xfrm>
          <a:prstGeom prst="rect">
            <a:avLst/>
          </a:prstGeom>
          <a:solidFill>
            <a:srgbClr val="FF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Our Experience with Scrum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850" y="1503900"/>
            <a:ext cx="8666300" cy="289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3"/>
          <p:cNvSpPr txBox="1"/>
          <p:nvPr>
            <p:ph type="title"/>
          </p:nvPr>
        </p:nvSpPr>
        <p:spPr>
          <a:xfrm>
            <a:off x="2716650" y="237150"/>
            <a:ext cx="4407600" cy="572700"/>
          </a:xfrm>
          <a:prstGeom prst="rect">
            <a:avLst/>
          </a:prstGeom>
          <a:solidFill>
            <a:srgbClr val="FF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Biggest Scrum</a:t>
            </a:r>
            <a:r>
              <a:rPr lang="en">
                <a:solidFill>
                  <a:srgbClr val="FFFFFF"/>
                </a:solidFill>
              </a:rPr>
              <a:t> Strength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25" y="1079500"/>
            <a:ext cx="8286750" cy="35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2716650" y="237150"/>
            <a:ext cx="4419000" cy="572700"/>
          </a:xfrm>
          <a:prstGeom prst="rect">
            <a:avLst/>
          </a:prstGeom>
          <a:solidFill>
            <a:srgbClr val="FF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Biggest Scrum Weakness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25" name="Google Shape;1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250" y="1178475"/>
            <a:ext cx="8135475" cy="350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1499400" y="422525"/>
            <a:ext cx="6145200" cy="572700"/>
          </a:xfrm>
          <a:prstGeom prst="rect">
            <a:avLst/>
          </a:prstGeom>
          <a:solidFill>
            <a:srgbClr val="FF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What We Learned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6229" y="1332575"/>
            <a:ext cx="6351538" cy="3810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2242200" y="411250"/>
            <a:ext cx="4659600" cy="572700"/>
          </a:xfrm>
          <a:prstGeom prst="rect">
            <a:avLst/>
          </a:prstGeom>
          <a:solidFill>
            <a:srgbClr val="FF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Version 2.0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7" name="Google Shape;1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86000"/>
            <a:ext cx="38100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0350" y="1288750"/>
            <a:ext cx="3854749" cy="385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idx="1" type="body"/>
          </p:nvPr>
        </p:nvSpPr>
        <p:spPr>
          <a:xfrm>
            <a:off x="311700" y="1051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https://liber.post-gazette.com/.media/2/2018/08/20/3a3f6fa4-df73-4af3-91be-f5f013a8110f.jpg</a:t>
            </a:r>
            <a:endParaRPr sz="14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https://www.visual-paradigm.com/servlet/editor-content/scrum/why-fixed-length-of-sprints-in-scrum/sites/7/2018/11/sprints-in-scrum.png</a:t>
            </a:r>
            <a:endParaRPr sz="14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http://news.mit.edu/sites/mit.edu.newsoffice/files/images/2013/20130718134421-0_0.jpg</a:t>
            </a:r>
            <a:endParaRPr sz="14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https://media.boingboing.net/wp-content/uploads/2018/12/Monopoly-e1545959207308.jpg</a:t>
            </a:r>
            <a:endParaRPr sz="14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https://vignette.wikia.nocookie.net/monopoly/images/d/d9/Monopoly4.jpg/revision/latest?cb=20110525224529</a:t>
            </a:r>
            <a:endParaRPr sz="14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000000"/>
                </a:solidFill>
                <a:hlinkClick r:id="rId8"/>
              </a:rPr>
              <a:t>https://www.csee.umbc.edu/wp-content/uploads/2012/10/Computer-Science-Help-Center.jpg</a:t>
            </a:r>
            <a:endParaRPr sz="1400" u="sng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/>
              </a:rPr>
              <a:t>https://cs.stanford.edu/sites/default/files/carousel_images/chalkboard_web.jpg</a:t>
            </a:r>
            <a:endParaRPr sz="14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000000"/>
                </a:solidFill>
                <a:hlinkClick r:id="rId10"/>
              </a:rPr>
              <a:t>https://www.qualtrics.com/m/assets/blog/wp-content/uploads/2018/08/shutterstock_1068141515.jpg</a:t>
            </a:r>
            <a:endParaRPr sz="14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144" name="Google Shape;144;p27"/>
          <p:cNvSpPr txBox="1"/>
          <p:nvPr>
            <p:ph type="title"/>
          </p:nvPr>
        </p:nvSpPr>
        <p:spPr>
          <a:xfrm>
            <a:off x="2242200" y="411250"/>
            <a:ext cx="4659600" cy="572700"/>
          </a:xfrm>
          <a:prstGeom prst="rect">
            <a:avLst/>
          </a:prstGeom>
          <a:solidFill>
            <a:srgbClr val="FF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Work Cited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4020150" y="341525"/>
            <a:ext cx="1103700" cy="572700"/>
          </a:xfrm>
          <a:prstGeom prst="rect">
            <a:avLst/>
          </a:prstGeom>
          <a:solidFill>
            <a:srgbClr val="FF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Rules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2-4 players all start with $1500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Players roll 2 dices and interact with whatever space they land on (purchasing, paying rent to owner, drawing cards, etc.)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If a player rolls a double, they roll again, and if 3 doubles are rolled consecutively they go to Jail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If a player is in Jail and they roll a double they can move out of Jail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If a player runs out of money they are out of the game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0" l="0" r="0" t="5988"/>
          <a:stretch/>
        </p:blipFill>
        <p:spPr>
          <a:xfrm>
            <a:off x="118175" y="468137"/>
            <a:ext cx="8907652" cy="4207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244862"/>
            <a:ext cx="9144002" cy="4653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0259" y="0"/>
            <a:ext cx="429588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setup</a:t>
            </a:r>
            <a:endParaRPr/>
          </a:p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900" y="1232487"/>
            <a:ext cx="4344575" cy="351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3950" y="561856"/>
            <a:ext cx="4048349" cy="4294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96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Gameplay</a:t>
            </a:r>
            <a:endParaRPr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Add screenshot of game once running</a:t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8226" y="288925"/>
            <a:ext cx="3299449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31575"/>
            <a:ext cx="5548675" cy="441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312300" y="360950"/>
            <a:ext cx="2519400" cy="572700"/>
          </a:xfrm>
          <a:prstGeom prst="rect">
            <a:avLst/>
          </a:prstGeom>
          <a:solidFill>
            <a:srgbClr val="FF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Demonstration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175" y="1074800"/>
            <a:ext cx="5203648" cy="3905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2362500" y="259650"/>
            <a:ext cx="4419000" cy="572700"/>
          </a:xfrm>
          <a:prstGeom prst="rect">
            <a:avLst/>
          </a:prstGeom>
          <a:solidFill>
            <a:srgbClr val="FF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Biggest Challenge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863" y="950975"/>
            <a:ext cx="5372275" cy="400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